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Raleway" charset="1" panose="000000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Medium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05207" y="682599"/>
            <a:ext cx="9404563" cy="940456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73139" y="1450531"/>
            <a:ext cx="7868699" cy="78686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85050" y="1185951"/>
            <a:ext cx="5644877" cy="7564324"/>
          </a:xfrm>
          <a:custGeom>
            <a:avLst/>
            <a:gdLst/>
            <a:ahLst/>
            <a:cxnLst/>
            <a:rect r="r" b="b" t="t" l="l"/>
            <a:pathLst>
              <a:path h="7564324" w="5644877">
                <a:moveTo>
                  <a:pt x="0" y="0"/>
                </a:moveTo>
                <a:lnTo>
                  <a:pt x="5644877" y="0"/>
                </a:lnTo>
                <a:lnTo>
                  <a:pt x="5644877" y="7564324"/>
                </a:lnTo>
                <a:lnTo>
                  <a:pt x="0" y="756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242509" y="3503495"/>
            <a:ext cx="1030630" cy="10306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483810" y="4968113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3997" y="1311942"/>
            <a:ext cx="503422" cy="572070"/>
          </a:xfrm>
          <a:custGeom>
            <a:avLst/>
            <a:gdLst/>
            <a:ahLst/>
            <a:cxnLst/>
            <a:rect r="r" b="b" t="t" l="l"/>
            <a:pathLst>
              <a:path h="572070" w="503422">
                <a:moveTo>
                  <a:pt x="0" y="0"/>
                </a:moveTo>
                <a:lnTo>
                  <a:pt x="503422" y="0"/>
                </a:lnTo>
                <a:lnTo>
                  <a:pt x="503422" y="572070"/>
                </a:lnTo>
                <a:lnTo>
                  <a:pt x="0" y="572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50958" y="6480769"/>
            <a:ext cx="478436" cy="837524"/>
          </a:xfrm>
          <a:custGeom>
            <a:avLst/>
            <a:gdLst/>
            <a:ahLst/>
            <a:cxnLst/>
            <a:rect r="r" b="b" t="t" l="l"/>
            <a:pathLst>
              <a:path h="837524" w="478436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98566" y="3959205"/>
            <a:ext cx="7906641" cy="15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7"/>
              </a:lnSpc>
            </a:pPr>
            <a:r>
              <a:rPr lang="en-US" sz="1118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E-commerce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282" y="5616065"/>
            <a:ext cx="5783813" cy="224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3"/>
              </a:lnSpc>
            </a:pPr>
            <a:r>
              <a:rPr lang="en-US" sz="828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AMAZON CLONE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5285" y="0"/>
            <a:ext cx="8694015" cy="10745412"/>
          </a:xfrm>
          <a:custGeom>
            <a:avLst/>
            <a:gdLst/>
            <a:ahLst/>
            <a:cxnLst/>
            <a:rect r="r" b="b" t="t" l="l"/>
            <a:pathLst>
              <a:path h="10745412" w="8694015">
                <a:moveTo>
                  <a:pt x="0" y="0"/>
                </a:moveTo>
                <a:lnTo>
                  <a:pt x="8694015" y="0"/>
                </a:lnTo>
                <a:lnTo>
                  <a:pt x="8694015" y="10745412"/>
                </a:lnTo>
                <a:lnTo>
                  <a:pt x="0" y="1074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3553" y="663061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-1515084" y="-10822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27255"/>
            <a:ext cx="7976826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05526" y="2202095"/>
            <a:ext cx="8253774" cy="865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Endpoints Overview: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Display Reward Points/Use Reward Points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Display Wishlist/Add to Wishlist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Return Product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Compare Products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5. Low Stock Products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Each endpoint is designed to enhance user experience and streamline workflows.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53977" y="527163"/>
            <a:ext cx="9404563" cy="940456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47" y="3686394"/>
            <a:ext cx="9047753" cy="3086100"/>
            <a:chOff x="0" y="0"/>
            <a:chExt cx="238294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2947" cy="812800"/>
            </a:xfrm>
            <a:custGeom>
              <a:avLst/>
              <a:gdLst/>
              <a:ahLst/>
              <a:cxnLst/>
              <a:rect r="r" b="b" t="t" l="l"/>
              <a:pathLst>
                <a:path h="812800" w="2382947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237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8543" y="3686394"/>
            <a:ext cx="9047753" cy="3086100"/>
            <a:chOff x="0" y="0"/>
            <a:chExt cx="2382947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2947" cy="812800"/>
            </a:xfrm>
            <a:custGeom>
              <a:avLst/>
              <a:gdLst/>
              <a:ahLst/>
              <a:cxnLst/>
              <a:rect r="r" b="b" t="t" l="l"/>
              <a:pathLst>
                <a:path h="812800" w="2382947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45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07700" y="-514350"/>
            <a:ext cx="9450794" cy="11449207"/>
            <a:chOff x="0" y="0"/>
            <a:chExt cx="2489098" cy="30154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9098" cy="3015429"/>
            </a:xfrm>
            <a:custGeom>
              <a:avLst/>
              <a:gdLst/>
              <a:ahLst/>
              <a:cxnLst/>
              <a:rect r="r" b="b" t="t" l="l"/>
              <a:pathLst>
                <a:path h="3015429" w="2489098">
                  <a:moveTo>
                    <a:pt x="0" y="0"/>
                  </a:moveTo>
                  <a:lnTo>
                    <a:pt x="2489098" y="0"/>
                  </a:lnTo>
                  <a:lnTo>
                    <a:pt x="2489098" y="3015429"/>
                  </a:lnTo>
                  <a:lnTo>
                    <a:pt x="0" y="3015429"/>
                  </a:lnTo>
                  <a:close/>
                </a:path>
              </a:pathLst>
            </a:custGeom>
            <a:solidFill>
              <a:srgbClr val="C4459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89098" cy="3053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04278" y="3558483"/>
            <a:ext cx="6968511" cy="167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4278" y="5218860"/>
            <a:ext cx="6968511" cy="168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24325" y="4082813"/>
            <a:ext cx="269763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Bayan Basrana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24325" y="4999785"/>
            <a:ext cx="430980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Capstone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4325" y="5917360"/>
            <a:ext cx="430980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Amazon clone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727" y="-107750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4567" y="367628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89108" y="212384"/>
            <a:ext cx="9404563" cy="94045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57040" y="980316"/>
            <a:ext cx="7868699" cy="78686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26409" y="3033280"/>
            <a:ext cx="1030630" cy="10306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29807" y="1414026"/>
            <a:ext cx="7001279" cy="70012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906" r="0" b="-24906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23617" y="9237186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3617" y="3042079"/>
            <a:ext cx="7355471" cy="264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EXTRA ENDPOINTS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617" y="5875940"/>
            <a:ext cx="7920383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Showcase of 5 Custom Endpoints Implemented to Enhance User Experience and System Efficiency.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0978" y="-41148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8660415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53509" y="0"/>
            <a:ext cx="6102833" cy="10287000"/>
            <a:chOff x="0" y="0"/>
            <a:chExt cx="945489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489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5489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6151" t="0" r="-61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441027" y="7791082"/>
            <a:ext cx="1030630" cy="10306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04147" y="2324335"/>
            <a:ext cx="3519591" cy="4095524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327" t="0" r="-37327" b="0"/>
              </a:stretch>
            </a:blipFill>
            <a:ln w="3810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502748" y="980951"/>
            <a:ext cx="7355471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REWARD POINTS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88831" y="3017596"/>
            <a:ext cx="1030630" cy="10306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0292" y="2838075"/>
            <a:ext cx="7920383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 Reward Points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Displays how many reward points a user has accumulated.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GET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/getRewardPoints/{userId}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 : Checks if the user exists.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the total reward points for the user.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an error if the user is not found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0978" y="-41148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17" y="8660415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53509" y="0"/>
            <a:ext cx="6102833" cy="10287000"/>
            <a:chOff x="0" y="0"/>
            <a:chExt cx="945489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489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5489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6151" t="0" r="-61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441027" y="7791082"/>
            <a:ext cx="1030630" cy="10306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04147" y="2324335"/>
            <a:ext cx="3519591" cy="4095524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327" t="0" r="-37327" b="0"/>
              </a:stretch>
            </a:blipFill>
            <a:ln w="3810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502748" y="980951"/>
            <a:ext cx="7355471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REWARD POINTS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88831" y="3017596"/>
            <a:ext cx="1030630" cy="10306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0292" y="2838075"/>
            <a:ext cx="7920383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 Reward Points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Allows users to redeem their reward points for balance.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PUT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/useRewardPoints/{userId}/{pointsToUse}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Logic:Validates if the user exists and has enough points.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Deducts the redeemed points and adds equivalent value to the user's balance.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success or an error if user/points are invalid.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21" y="-446483"/>
            <a:ext cx="9993248" cy="8531735"/>
          </a:xfrm>
          <a:custGeom>
            <a:avLst/>
            <a:gdLst/>
            <a:ahLst/>
            <a:cxnLst/>
            <a:rect r="r" b="b" t="t" l="l"/>
            <a:pathLst>
              <a:path h="8531735" w="9993248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80599"/>
            <a:ext cx="6918063" cy="5525803"/>
          </a:xfrm>
          <a:custGeom>
            <a:avLst/>
            <a:gdLst/>
            <a:ahLst/>
            <a:cxnLst/>
            <a:rect r="r" b="b" t="t" l="l"/>
            <a:pathLst>
              <a:path h="5525803" w="6918063">
                <a:moveTo>
                  <a:pt x="0" y="0"/>
                </a:moveTo>
                <a:lnTo>
                  <a:pt x="6918063" y="0"/>
                </a:lnTo>
                <a:lnTo>
                  <a:pt x="6918063" y="5525802"/>
                </a:lnTo>
                <a:lnTo>
                  <a:pt x="0" y="552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8878539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27914" y="0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3042079"/>
            <a:ext cx="7355471" cy="13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WISHLIST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8064" y="4976013"/>
            <a:ext cx="8591236" cy="23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○Adds a product to a user's wishlist.</a:t>
            </a:r>
          </a:p>
          <a:p>
            <a:pPr algn="l">
              <a:lnSpc>
                <a:spcPts val="4859"/>
              </a:lnSpc>
            </a:pPr>
          </a:p>
          <a:p>
            <a:pPr algn="l">
              <a:lnSpc>
                <a:spcPts val="4707"/>
              </a:lnSpc>
            </a:pPr>
            <a:r>
              <a:rPr lang="en-US" sz="33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○Displays all products in a user's wishlist.</a:t>
            </a:r>
          </a:p>
          <a:p>
            <a:pPr algn="l">
              <a:lnSpc>
                <a:spcPts val="47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61005" y="2475293"/>
            <a:ext cx="20887092" cy="1789680"/>
            <a:chOff x="0" y="0"/>
            <a:chExt cx="5501127" cy="4713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1127" cy="471356"/>
            </a:xfrm>
            <a:custGeom>
              <a:avLst/>
              <a:gdLst/>
              <a:ahLst/>
              <a:cxnLst/>
              <a:rect r="r" b="b" t="t" l="l"/>
              <a:pathLst>
                <a:path h="471356" w="5501127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452453"/>
                  </a:lnTo>
                  <a:cubicBezTo>
                    <a:pt x="5501127" y="457466"/>
                    <a:pt x="5499135" y="462274"/>
                    <a:pt x="5495590" y="465819"/>
                  </a:cubicBezTo>
                  <a:cubicBezTo>
                    <a:pt x="5492045" y="469364"/>
                    <a:pt x="5487237" y="471356"/>
                    <a:pt x="5482224" y="471356"/>
                  </a:cubicBezTo>
                  <a:lnTo>
                    <a:pt x="18903" y="471356"/>
                  </a:lnTo>
                  <a:cubicBezTo>
                    <a:pt x="13890" y="471356"/>
                    <a:pt x="9082" y="469364"/>
                    <a:pt x="5537" y="465819"/>
                  </a:cubicBezTo>
                  <a:cubicBezTo>
                    <a:pt x="1992" y="462274"/>
                    <a:pt x="0" y="457466"/>
                    <a:pt x="0" y="452453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01127" cy="509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19466" y="906842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1473" y="2960047"/>
            <a:ext cx="1373598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ADD TO WISHLIST /DISPLAY WISHLIST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419" y="4573920"/>
            <a:ext cx="8454047" cy="39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Adds a product to a user's wishlist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PUT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/addToWishlist/{userId}/{productId}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logic: Validates if the user and product exist.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Adds the product to the wishlist.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a success message or an error if user/product is not found.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776175" y="-2008268"/>
            <a:ext cx="5814884" cy="4964457"/>
          </a:xfrm>
          <a:custGeom>
            <a:avLst/>
            <a:gdLst/>
            <a:ahLst/>
            <a:cxnLst/>
            <a:rect r="r" b="b" t="t" l="l"/>
            <a:pathLst>
              <a:path h="4964457" w="5814884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2541" y="4622002"/>
            <a:ext cx="8798488" cy="4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Description: Displays all products in a user's wishlist.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 Method: GET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Endpoint: /displayWishList/{userId}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Logic: Fetches the wishlist for a specific user using their userId.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Returns the list of products or a 404 error if the user is not found.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7602" y="1171575"/>
            <a:ext cx="11297063" cy="13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RETURN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9043" y="2444097"/>
            <a:ext cx="13829914" cy="363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Allows a user to return a purchased product.</a:t>
            </a:r>
          </a:p>
          <a:p>
            <a:pPr algn="ctr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PUT</a:t>
            </a:r>
          </a:p>
          <a:p>
            <a:pPr algn="ctr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/return/{userId}/{productId}</a:t>
            </a:r>
          </a:p>
          <a:p>
            <a:pPr algn="ctr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 : Verifies if the user and product exist.</a:t>
            </a:r>
          </a:p>
          <a:p>
            <a:pPr algn="ctr">
              <a:lnSpc>
                <a:spcPts val="4781"/>
              </a:lnSpc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Updates the product stock and refunds the user.</a:t>
            </a:r>
          </a:p>
          <a:p>
            <a:pPr algn="ctr">
              <a:lnSpc>
                <a:spcPts val="4781"/>
              </a:lnSpc>
              <a:spcBef>
                <a:spcPct val="0"/>
              </a:spcBef>
            </a:pPr>
            <a:r>
              <a:rPr lang="en-US" sz="34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a success message or an error if user/product is not found.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700342" y="6801322"/>
            <a:ext cx="11586470" cy="2763562"/>
            <a:chOff x="0" y="0"/>
            <a:chExt cx="1795047" cy="428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5047" cy="428148"/>
            </a:xfrm>
            <a:custGeom>
              <a:avLst/>
              <a:gdLst/>
              <a:ahLst/>
              <a:cxnLst/>
              <a:rect r="r" b="b" t="t" l="l"/>
              <a:pathLst>
                <a:path h="428148" w="1795047">
                  <a:moveTo>
                    <a:pt x="0" y="0"/>
                  </a:moveTo>
                  <a:lnTo>
                    <a:pt x="1795047" y="0"/>
                  </a:lnTo>
                  <a:lnTo>
                    <a:pt x="1795047" y="428148"/>
                  </a:lnTo>
                  <a:lnTo>
                    <a:pt x="0" y="428148"/>
                  </a:lnTo>
                  <a:close/>
                </a:path>
              </a:pathLst>
            </a:custGeom>
            <a:blipFill>
              <a:blip r:embed="rId3"/>
              <a:stretch>
                <a:fillRect l="0" t="-89752" r="0" b="-897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02868" y="6801322"/>
            <a:ext cx="11586470" cy="2763562"/>
            <a:chOff x="0" y="0"/>
            <a:chExt cx="1795047" cy="4281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5047" cy="428148"/>
            </a:xfrm>
            <a:custGeom>
              <a:avLst/>
              <a:gdLst/>
              <a:ahLst/>
              <a:cxnLst/>
              <a:rect r="r" b="b" t="t" l="l"/>
              <a:pathLst>
                <a:path h="428148" w="1795047">
                  <a:moveTo>
                    <a:pt x="0" y="0"/>
                  </a:moveTo>
                  <a:lnTo>
                    <a:pt x="1795047" y="0"/>
                  </a:lnTo>
                  <a:lnTo>
                    <a:pt x="1795047" y="428148"/>
                  </a:lnTo>
                  <a:lnTo>
                    <a:pt x="0" y="428148"/>
                  </a:ln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63288" y="6350000"/>
            <a:ext cx="2941681" cy="29416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25429" y="6512141"/>
            <a:ext cx="2617400" cy="26174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255184" y="6867490"/>
            <a:ext cx="666072" cy="66607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5490" y="6383382"/>
            <a:ext cx="2941681" cy="29416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77630" y="6545523"/>
            <a:ext cx="2617400" cy="26174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707327" y="6934253"/>
            <a:ext cx="666072" cy="66607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83030" y="6350000"/>
            <a:ext cx="2941681" cy="29416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5171" y="6512141"/>
            <a:ext cx="2617400" cy="26174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28575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2074867" y="6900871"/>
            <a:ext cx="666072" cy="66607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0" y="-1559738"/>
            <a:ext cx="2921863" cy="5522421"/>
          </a:xfrm>
          <a:custGeom>
            <a:avLst/>
            <a:gdLst/>
            <a:ahLst/>
            <a:cxnLst/>
            <a:rect r="r" b="b" t="t" l="l"/>
            <a:pathLst>
              <a:path h="5522421" w="2921863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418337" y="569974"/>
            <a:ext cx="13735987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780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COMPARE PRODUCTS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289" y="1737007"/>
            <a:ext cx="12998083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Compares the specifications of multiple products.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Get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/compareProducts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 : Accepts a list of product IDs from the user.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Fetches the details of the specified products.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Validates if all products exist.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a comparison of the fetched products, or an error if any product is not found.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693888" y="3244430"/>
            <a:ext cx="2921863" cy="5522421"/>
          </a:xfrm>
          <a:custGeom>
            <a:avLst/>
            <a:gdLst/>
            <a:ahLst/>
            <a:cxnLst/>
            <a:rect r="r" b="b" t="t" l="l"/>
            <a:pathLst>
              <a:path h="5522421" w="2921863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9804" y="994204"/>
            <a:ext cx="15360359" cy="10081981"/>
          </a:xfrm>
          <a:custGeom>
            <a:avLst/>
            <a:gdLst/>
            <a:ahLst/>
            <a:cxnLst/>
            <a:rect r="r" b="b" t="t" l="l"/>
            <a:pathLst>
              <a:path h="10081981" w="15360359">
                <a:moveTo>
                  <a:pt x="0" y="0"/>
                </a:moveTo>
                <a:lnTo>
                  <a:pt x="15360360" y="0"/>
                </a:lnTo>
                <a:lnTo>
                  <a:pt x="15360360" y="10081982"/>
                </a:lnTo>
                <a:lnTo>
                  <a:pt x="0" y="1008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7163" y="5845315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43880" y="3256380"/>
            <a:ext cx="7355471" cy="264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LOW STOCK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5596" y="5978045"/>
            <a:ext cx="7483755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Description: Displays products with low stock for a specific merchant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 Method: GET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Endpoint: /lowStock/{merchantId}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Logic : Retrieves products for the specified merchant with stock below a defined threshold (e.g., &lt;= 3).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Returns the list of low-stock products or an empty list if none are found.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682994" y="3113505"/>
            <a:ext cx="4927296" cy="6489081"/>
            <a:chOff x="0" y="0"/>
            <a:chExt cx="763367" cy="1005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3367" cy="1005328"/>
            </a:xfrm>
            <a:custGeom>
              <a:avLst/>
              <a:gdLst/>
              <a:ahLst/>
              <a:cxnLst/>
              <a:rect r="r" b="b" t="t" l="l"/>
              <a:pathLst>
                <a:path h="1005328" w="763367">
                  <a:moveTo>
                    <a:pt x="36138" y="0"/>
                  </a:moveTo>
                  <a:lnTo>
                    <a:pt x="727229" y="0"/>
                  </a:lnTo>
                  <a:cubicBezTo>
                    <a:pt x="736813" y="0"/>
                    <a:pt x="746005" y="3807"/>
                    <a:pt x="752782" y="10585"/>
                  </a:cubicBezTo>
                  <a:cubicBezTo>
                    <a:pt x="759560" y="17362"/>
                    <a:pt x="763367" y="26554"/>
                    <a:pt x="763367" y="36138"/>
                  </a:cubicBezTo>
                  <a:lnTo>
                    <a:pt x="763367" y="969190"/>
                  </a:lnTo>
                  <a:cubicBezTo>
                    <a:pt x="763367" y="978775"/>
                    <a:pt x="759560" y="987967"/>
                    <a:pt x="752782" y="994744"/>
                  </a:cubicBezTo>
                  <a:cubicBezTo>
                    <a:pt x="746005" y="1001521"/>
                    <a:pt x="736813" y="1005328"/>
                    <a:pt x="727229" y="1005328"/>
                  </a:cubicBezTo>
                  <a:lnTo>
                    <a:pt x="36138" y="1005328"/>
                  </a:lnTo>
                  <a:cubicBezTo>
                    <a:pt x="26554" y="1005328"/>
                    <a:pt x="17362" y="1001521"/>
                    <a:pt x="10585" y="994744"/>
                  </a:cubicBezTo>
                  <a:cubicBezTo>
                    <a:pt x="3807" y="987967"/>
                    <a:pt x="0" y="978775"/>
                    <a:pt x="0" y="969190"/>
                  </a:cubicBezTo>
                  <a:lnTo>
                    <a:pt x="0" y="36138"/>
                  </a:lnTo>
                  <a:cubicBezTo>
                    <a:pt x="0" y="26554"/>
                    <a:pt x="3807" y="17362"/>
                    <a:pt x="10585" y="10585"/>
                  </a:cubicBezTo>
                  <a:cubicBezTo>
                    <a:pt x="17362" y="3807"/>
                    <a:pt x="26554" y="0"/>
                    <a:pt x="36138" y="0"/>
                  </a:cubicBezTo>
                  <a:close/>
                </a:path>
              </a:pathLst>
            </a:custGeom>
            <a:blipFill>
              <a:blip r:embed="rId7"/>
              <a:stretch>
                <a:fillRect l="-48834" t="0" r="-48834" b="0"/>
              </a:stretch>
            </a:blipFill>
            <a:ln w="57150" cap="rnd">
              <a:solidFill>
                <a:srgbClr val="000000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DAGXhffFNsw</dc:identifier>
  <dcterms:modified xsi:type="dcterms:W3CDTF">2011-08-01T06:04:30Z</dcterms:modified>
  <cp:revision>1</cp:revision>
  <dc:title>E-commerce</dc:title>
</cp:coreProperties>
</file>